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1" y="5257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“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”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258" y="43002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and others like and don’t like to do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2743200"/>
            <a:ext cx="8633139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Change indefinite articles to de or d’ in a negative sentence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40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52</cp:revision>
  <dcterms:created xsi:type="dcterms:W3CDTF">2011-09-14T23:22:57Z</dcterms:created>
  <dcterms:modified xsi:type="dcterms:W3CDTF">2012-01-13T12:03:04Z</dcterms:modified>
</cp:coreProperties>
</file>